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267" r:id="rId4"/>
    <p:sldId id="268" r:id="rId5"/>
    <p:sldId id="270" r:id="rId6"/>
    <p:sldId id="258" r:id="rId7"/>
    <p:sldId id="259" r:id="rId8"/>
    <p:sldId id="277" r:id="rId9"/>
    <p:sldId id="276" r:id="rId10"/>
    <p:sldId id="264" r:id="rId11"/>
    <p:sldId id="261" r:id="rId12"/>
    <p:sldId id="272" r:id="rId13"/>
    <p:sldId id="273" r:id="rId14"/>
    <p:sldId id="274" r:id="rId15"/>
    <p:sldId id="275" r:id="rId16"/>
    <p:sldId id="262" r:id="rId17"/>
    <p:sldId id="263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иана Пашнина" initials="ДП" lastIdx="2" clrIdx="0">
    <p:extLst>
      <p:ext uri="{19B8F6BF-5375-455C-9EA6-DF929625EA0E}">
        <p15:presenceInfo xmlns:p15="http://schemas.microsoft.com/office/powerpoint/2012/main" userId="9636ac21f7e9f87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2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95A76-0368-4603-9DF6-85338EC9A78C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8F031-EBB0-4FE4-9106-9A30D2982E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64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D8F031-EBB0-4FE4-9106-9A30D2982EB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85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391B7-CF3A-44F9-B61B-EAD2651EB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14FCA3-4BD3-4120-BED6-8B534CB8D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3027FA-4D46-43A2-931D-BB72A6EA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DE1E4-265B-4A8F-82A6-A713B803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8EC0B8-CFF9-48B3-A2AE-FCFF9116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4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F19CC-AB73-4C21-8227-1A210B97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014C5-24BF-464B-B140-A3BDB47A3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444D95-387F-4994-AE9D-F05F32C5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9FE35A-7BF8-47EE-B7BE-4B2AE319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5D921C-EB26-48DC-9C30-E839E0B0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50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F0FC5-9311-4027-A93A-DBEFFC01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41F3AC-DF4E-4015-B78F-D7467807E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4D723-A245-4287-BE5D-F76FD563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57BD1-EA7E-4BC4-9806-0C0D6988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BAE88-1B7F-49B0-9F23-6FA2E971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5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E5FEC-BCF6-4C55-87E5-B9A06D95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303D6A-E755-48B1-A94A-4E2E5FBB5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51F6F1-D5F8-45C4-9601-7C603D9E0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A21063-C96F-4409-9708-5FD7C658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237437-DE03-4183-9F1B-BA2F634F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572593-211C-4E07-B6EB-ECD796E31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65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A0D42-63F5-4150-846A-C11DF620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BF87A7-BA42-4F89-85CD-0FD8085B3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A7A75C-F702-4E4A-9981-E2790BDA9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FABB4F-BB37-46F8-A8DA-1A9195C0C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D9F32F-B224-47D6-ADE3-483D1A914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0DE31C-CC8F-4EC4-B250-DEB78E0F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44E46C-A488-45D3-8113-C3C707BA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403D23-CCCE-497B-9F93-BC72EFD3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9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8B9F4-30FB-4F75-B9D9-C0C4E86D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06F1AA-DB98-41F5-A565-CD40A9CBC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E3ADE-D38B-4535-8B4F-A8EF6404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EFDC7E-2E41-470B-A385-C26B5605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61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080175A-A09B-4C61-93C2-7578C6D9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5D615C-EFCF-4A17-8025-7E63BF65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1B9126-1B39-4123-BA97-E76BAD92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8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C2F47-F881-4F99-BA82-C508763C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EF8D2-7E0C-4FB5-B411-47576E382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F11102-9788-45C4-86E4-3BD5D3AF0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A81B1B-026C-40A3-82F8-1FA6A2985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2F0D95-E5BD-4DFD-B69D-B7439720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ADB8D3-D332-4219-B14A-28F9FB17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6CD6F-EB26-4817-9EA3-2913B9F93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2D25035-7BE2-47F8-94F5-F760C9C0A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0B3C8A-A103-4B75-829A-028B2F05A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DB4855-EAB5-4B1C-B5E5-9781B5E2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AACB03-1833-410B-9136-32E3DFB7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B7A3B9-9EEF-4749-954B-CF167844E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70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D04ED-2A07-477C-9DBD-3E70FC50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039AA0-0B90-4505-BC4D-7F76AF75E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498FE6-8CE3-4AEA-82AF-2682C500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F1242C-58D4-4BA9-A4DB-566403E9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D15419-2D02-4847-AD6E-9A6CC1A6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24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06430A-2619-44B2-ABEB-6FD8ABE39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59FF9B-4704-4189-BBA5-4CEF42F8F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DF4FE-B9DA-482C-A8C2-AD30DE86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380BA-873E-47F3-B0D5-70CF4CDB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3AB448-6AA4-424F-A4A6-9654D381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D9E47-B057-4DB6-97DB-B910857D5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6305FA-4FE4-4CF9-BBBD-1861B528A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C0E47D-D062-4AB3-B5EF-223CA154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1AB59B-9ED6-4B3C-8A64-356A73301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4FDDE0-5E09-4F30-819A-5BAD58FDB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26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slide" Target="slide5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jpeg"/><Relationship Id="rId25" Type="http://schemas.openxmlformats.org/officeDocument/2006/relationships/slide" Target="slide4.xml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24" Type="http://schemas.openxmlformats.org/officeDocument/2006/relationships/slide" Target="slide2.xml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microsoft.com/office/2007/relationships/hdphoto" Target="../media/hdphoto8.wdp"/><Relationship Id="rId28" Type="http://schemas.openxmlformats.org/officeDocument/2006/relationships/image" Target="../media/image15.png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jpeg"/><Relationship Id="rId22" Type="http://schemas.openxmlformats.org/officeDocument/2006/relationships/image" Target="../media/image13.png"/><Relationship Id="rId27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10.wdp"/><Relationship Id="rId12" Type="http://schemas.microsoft.com/office/2007/relationships/hdphoto" Target="../media/hdphoto8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14.png"/><Relationship Id="rId5" Type="http://schemas.microsoft.com/office/2007/relationships/hdphoto" Target="../media/hdphoto9.wdp"/><Relationship Id="rId10" Type="http://schemas.microsoft.com/office/2007/relationships/hdphoto" Target="../media/hdphoto11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4.png"/><Relationship Id="rId3" Type="http://schemas.openxmlformats.org/officeDocument/2006/relationships/slide" Target="slide12.xml"/><Relationship Id="rId7" Type="http://schemas.openxmlformats.org/officeDocument/2006/relationships/image" Target="../media/image32.png"/><Relationship Id="rId12" Type="http://schemas.openxmlformats.org/officeDocument/2006/relationships/slide" Target="slide1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microsoft.com/office/2007/relationships/hdphoto" Target="../media/hdphoto14.wdp"/><Relationship Id="rId5" Type="http://schemas.microsoft.com/office/2007/relationships/hdphoto" Target="../media/hdphoto12.wdp"/><Relationship Id="rId1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slide" Target="slide15.xml"/><Relationship Id="rId14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5%D0%B2%D1%80%D0%BE%D0%BF%D0%B0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hyperlink" Target="https://ru.wikipedia.org/wiki/%D0%90%D0%B7%D0%B8%D1%8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microsoft.com/office/2007/relationships/hdphoto" Target="../media/hdphoto19.wdp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6" Type="http://schemas.microsoft.com/office/2007/relationships/hdphoto" Target="../media/hdphoto20.wdp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microsoft.com/office/2007/relationships/hdphoto" Target="../media/hdphoto18.wdp"/><Relationship Id="rId5" Type="http://schemas.openxmlformats.org/officeDocument/2006/relationships/image" Target="../media/image13.png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ED7BE66-A129-4502-816E-DCD8EDC63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C0B83A0-C820-4441-8880-16A1A025A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77" t="-298" r="-1550" b="79309"/>
          <a:stretch/>
        </p:blipFill>
        <p:spPr bwMode="auto">
          <a:xfrm flipH="1">
            <a:off x="-442000" y="-171161"/>
            <a:ext cx="3275056" cy="328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76A0B6C-5C4E-40CE-942C-DF0BD8691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0" b="97148" l="4076" r="95245">
                        <a14:foregroundMark x1="4076" y1="6061" x2="10054" y2="50000"/>
                        <a14:foregroundMark x1="10054" y1="50000" x2="6793" y2="95098"/>
                        <a14:foregroundMark x1="6793" y1="95098" x2="60367" y2="97012"/>
                        <a14:foregroundMark x1="73378" y1="97037" x2="87364" y2="96078"/>
                        <a14:foregroundMark x1="71425" y1="97171" x2="71922" y2="97137"/>
                        <a14:foregroundMark x1="95077" y1="90909" x2="87500" y2="68627"/>
                        <a14:foregroundMark x1="76087" y1="13636" x2="84918" y2="33512"/>
                        <a14:foregroundMark x1="84918" y1="33512" x2="85054" y2="61586"/>
                        <a14:foregroundMark x1="85054" y1="61586" x2="83560" y2="65241"/>
                        <a14:foregroundMark x1="27717" y1="21658" x2="26087" y2="53654"/>
                        <a14:foregroundMark x1="26087" y1="53654" x2="32065" y2="77897"/>
                        <a14:foregroundMark x1="27310" y1="67201" x2="29484" y2="78075"/>
                        <a14:foregroundMark x1="29484" y1="78075" x2="37908" y2="83244"/>
                        <a14:foregroundMark x1="37908" y1="83244" x2="48234" y2="86631"/>
                        <a14:foregroundMark x1="48234" y1="86631" x2="55842" y2="91979"/>
                        <a14:foregroundMark x1="55842" y1="91979" x2="65625" y2="94118"/>
                        <a14:foregroundMark x1="91848" y1="74064" x2="89946" y2="36898"/>
                        <a14:foregroundMark x1="90353" y1="8021" x2="88587" y2="25045"/>
                        <a14:foregroundMark x1="88587" y1="25045" x2="91304" y2="32620"/>
                        <a14:foregroundMark x1="91304" y1="32620" x2="94837" y2="36096"/>
                        <a14:foregroundMark x1="91848" y1="19073" x2="91848" y2="19073"/>
                        <a14:foregroundMark x1="91848" y1="6774" x2="91848" y2="6774"/>
                        <a14:foregroundMark x1="91848" y1="6952" x2="93207" y2="19697"/>
                        <a14:foregroundMark x1="93207" y1="19697" x2="93207" y2="19697"/>
                        <a14:foregroundMark x1="89946" y1="4100" x2="63315" y2="7665"/>
                        <a14:foregroundMark x1="62908" y1="4545" x2="13451" y2="5080"/>
                        <a14:foregroundMark x1="13451" y1="5080" x2="5707" y2="8645"/>
                        <a14:foregroundMark x1="38043" y1="96970" x2="38043" y2="96970"/>
                        <a14:foregroundMark x1="35598" y1="96435" x2="17527" y2="95187"/>
                        <a14:foregroundMark x1="4484" y1="96346" x2="4484" y2="96346"/>
                        <a14:foregroundMark x1="4076" y1="96346" x2="4076" y2="96346"/>
                        <a14:backgroundMark x1="68750" y1="97594" x2="68750" y2="97594"/>
                        <a14:backgroundMark x1="69565" y1="97594" x2="67799" y2="97594"/>
                        <a14:backgroundMark x1="71603" y1="97326" x2="67799" y2="97950"/>
                        <a14:backgroundMark x1="65217" y1="97772" x2="65217" y2="97772"/>
                        <a14:backgroundMark x1="66168" y1="97772" x2="66168" y2="97772"/>
                        <a14:backgroundMark x1="66168" y1="97326" x2="66168" y2="97326"/>
                        <a14:backgroundMark x1="65217" y1="97326" x2="65217" y2="97326"/>
                        <a14:backgroundMark x1="64266" y1="97059" x2="64266" y2="97059"/>
                        <a14:backgroundMark x1="67255" y1="97326" x2="64266" y2="97326"/>
                        <a14:backgroundMark x1="64266" y1="97950" x2="61277" y2="97950"/>
                        <a14:backgroundMark x1="63859" y1="97772" x2="63859" y2="97772"/>
                        <a14:backgroundMark x1="63859" y1="97326" x2="63859" y2="97326"/>
                        <a14:backgroundMark x1="71739" y1="97326" x2="73098" y2="97326"/>
                        <a14:backgroundMark x1="63315" y1="97059" x2="64674" y2="97059"/>
                        <a14:backgroundMark x1="95245" y1="91533" x2="95245" y2="91533"/>
                        <a14:backgroundMark x1="95788" y1="90909" x2="95788" y2="92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640"/>
          <a:stretch/>
        </p:blipFill>
        <p:spPr bwMode="auto">
          <a:xfrm>
            <a:off x="-65726" y="2643982"/>
            <a:ext cx="3039427" cy="3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44B98E-A016-41C0-A21D-3F4F9520DE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0327" l="9925" r="93970">
                        <a14:foregroundMark x1="79020" y1="76256" x2="79924" y2="88908"/>
                        <a14:foregroundMark x1="92839" y1="80402" x2="92839" y2="81658"/>
                        <a14:foregroundMark x1="93970" y1="83417" x2="93970" y2="83417"/>
                        <a14:foregroundMark x1="93970" y1="84296" x2="93970" y2="85930"/>
                        <a14:foregroundMark x1="83543" y1="79899" x2="83543" y2="79899"/>
                        <a14:foregroundMark x1="82663" y1="79523" x2="81407" y2="79523"/>
                        <a14:foregroundMark x1="75126" y1="79523" x2="75126" y2="79523"/>
                        <a14:foregroundMark x1="79020" y1="83668" x2="79020" y2="84045"/>
                        <a14:foregroundMark x1="79020" y1="86558" x2="79020" y2="86558"/>
                        <a14:backgroundMark x1="40829" y1="13693" x2="32538" y2="33794"/>
                        <a14:backgroundMark x1="32538" y1="33794" x2="41332" y2="37312"/>
                        <a14:backgroundMark x1="41332" y1="37312" x2="60302" y2="35176"/>
                        <a14:backgroundMark x1="60302" y1="35176" x2="57035" y2="43216"/>
                        <a14:backgroundMark x1="57035" y1="43216" x2="44975" y2="55653"/>
                        <a14:backgroundMark x1="44975" y1="55653" x2="56030" y2="51256"/>
                        <a14:backgroundMark x1="56030" y1="51256" x2="43844" y2="69221"/>
                        <a14:backgroundMark x1="43844" y1="69221" x2="53015" y2="67462"/>
                        <a14:backgroundMark x1="53015" y1="67462" x2="60176" y2="63945"/>
                        <a14:backgroundMark x1="60176" y1="63945" x2="57789" y2="76005"/>
                        <a14:backgroundMark x1="57789" y1="76005" x2="61809" y2="77513"/>
                        <a14:backgroundMark x1="73618" y1="63693" x2="64070" y2="76131"/>
                        <a14:backgroundMark x1="64070" y1="76131" x2="63568" y2="78894"/>
                        <a14:backgroundMark x1="65452" y1="75879" x2="61307" y2="83040"/>
                        <a14:backgroundMark x1="61307" y1="83040" x2="60930" y2="85302"/>
                        <a14:backgroundMark x1="63568" y1="75000" x2="55151" y2="75879"/>
                        <a14:backgroundMark x1="55151" y1="75879" x2="47864" y2="72864"/>
                        <a14:backgroundMark x1="47864" y1="72864" x2="40578" y2="64070"/>
                        <a14:backgroundMark x1="40578" y1="64070" x2="39322" y2="51884"/>
                        <a14:backgroundMark x1="39322" y1="51884" x2="42714" y2="44095"/>
                        <a14:backgroundMark x1="42714" y1="44095" x2="47362" y2="45854"/>
                        <a14:backgroundMark x1="69975" y1="92839" x2="66457" y2="86307"/>
                        <a14:backgroundMark x1="66457" y1="86307" x2="59296" y2="84296"/>
                        <a14:backgroundMark x1="59296" y1="84296" x2="47362" y2="85302"/>
                        <a14:backgroundMark x1="49246" y1="87312" x2="51884" y2="88568"/>
                        <a14:backgroundMark x1="47362" y1="85302" x2="63568" y2="87312"/>
                        <a14:backgroundMark x1="68719" y1="88568" x2="73869" y2="93342"/>
                        <a14:backgroundMark x1="73869" y1="93342" x2="76508" y2="93970"/>
                        <a14:backgroundMark x1="79648" y1="89824" x2="79648" y2="89824"/>
                        <a14:backgroundMark x1="79899" y1="90704" x2="79899" y2="90704"/>
                        <a14:backgroundMark x1="79899" y1="90327" x2="79899" y2="90327"/>
                        <a14:backgroundMark x1="79020" y1="90327" x2="80276" y2="90327"/>
                      </a14:backgroundRemoval>
                    </a14:imgEffect>
                  </a14:imgLayer>
                </a14:imgProps>
              </a:ext>
            </a:extLst>
          </a:blip>
          <a:srcRect l="69590" t="74045" b="8738"/>
          <a:stretch/>
        </p:blipFill>
        <p:spPr>
          <a:xfrm>
            <a:off x="310464" y="3257401"/>
            <a:ext cx="1686717" cy="9549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3364A4-1FA9-44B9-A2C0-5078B07B48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965" l="4648" r="89950">
                        <a14:foregroundMark x1="14070" y1="73995" x2="18593" y2="89070"/>
                        <a14:foregroundMark x1="18593" y1="89070" x2="22739" y2="93090"/>
                        <a14:foregroundMark x1="8291" y1="78894" x2="6281" y2="86181"/>
                        <a14:foregroundMark x1="6281" y1="86181" x2="15578" y2="90452"/>
                        <a14:foregroundMark x1="9799" y1="72864" x2="23116" y2="72864"/>
                        <a14:foregroundMark x1="12312" y1="93216" x2="12312" y2="93216"/>
                        <a14:foregroundMark x1="7161" y1="73995" x2="7161" y2="73995"/>
                        <a14:foregroundMark x1="5025" y1="84799" x2="5025" y2="84799"/>
                        <a14:foregroundMark x1="4648" y1="85050" x2="4648" y2="85050"/>
                        <a14:backgroundMark x1="35930" y1="7663" x2="21106" y2="18467"/>
                        <a14:backgroundMark x1="21106" y1="18467" x2="71734" y2="10553"/>
                        <a14:backgroundMark x1="71734" y1="10553" x2="34673" y2="25879"/>
                        <a14:backgroundMark x1="34673" y1="25879" x2="41709" y2="24246"/>
                        <a14:backgroundMark x1="41709" y1="24246" x2="37312" y2="31658"/>
                        <a14:backgroundMark x1="37312" y1="31658" x2="36558" y2="39447"/>
                        <a14:backgroundMark x1="36558" y1="39447" x2="47990" y2="42588"/>
                        <a14:backgroundMark x1="47990" y1="42588" x2="46985" y2="50000"/>
                        <a14:backgroundMark x1="46985" y1="50000" x2="39698" y2="56156"/>
                        <a14:backgroundMark x1="39698" y1="56156" x2="53643" y2="56784"/>
                        <a14:backgroundMark x1="53643" y1="56784" x2="47990" y2="64824"/>
                        <a14:backgroundMark x1="47990" y1="64824" x2="52010" y2="71734"/>
                        <a14:backgroundMark x1="52010" y1="71734" x2="62688" y2="72739"/>
                        <a14:backgroundMark x1="62688" y1="72739" x2="67085" y2="78141"/>
                        <a14:backgroundMark x1="67085" y1="78141" x2="59045" y2="78015"/>
                        <a14:backgroundMark x1="59045" y1="78015" x2="52764" y2="82286"/>
                        <a14:backgroundMark x1="52764" y1="82286" x2="50503" y2="89447"/>
                        <a14:backgroundMark x1="50503" y1="89447" x2="70477" y2="95854"/>
                        <a14:backgroundMark x1="70477" y1="95854" x2="85302" y2="98241"/>
                        <a14:backgroundMark x1="85302" y1="98241" x2="52387" y2="98367"/>
                        <a14:backgroundMark x1="52387" y1="98367" x2="37688" y2="96734"/>
                        <a14:backgroundMark x1="37688" y1="96734" x2="37814" y2="91960"/>
                        <a14:backgroundMark x1="39573" y1="92839" x2="33166" y2="97613"/>
                        <a14:backgroundMark x1="33166" y1="97613" x2="30276" y2="98618"/>
                        <a14:backgroundMark x1="56784" y1="88945" x2="47739" y2="85553"/>
                        <a14:backgroundMark x1="47739" y1="85553" x2="43844" y2="82538"/>
                        <a14:backgroundMark x1="47362" y1="81784" x2="40201" y2="79774"/>
                        <a14:backgroundMark x1="40201" y1="79774" x2="33040" y2="74623"/>
                        <a14:backgroundMark x1="33040" y1="74623" x2="29146" y2="59296"/>
                        <a14:backgroundMark x1="29146" y1="59296" x2="29146" y2="58920"/>
                        <a14:backgroundMark x1="33040" y1="56658" x2="34673" y2="66960"/>
                        <a14:backgroundMark x1="34673" y1="66960" x2="40829" y2="73367"/>
                        <a14:backgroundMark x1="40829" y1="73367" x2="48241" y2="76633"/>
                        <a14:backgroundMark x1="48241" y1="76633" x2="49246" y2="76633"/>
                        <a14:backgroundMark x1="51884" y1="45980" x2="51382" y2="56910"/>
                        <a14:backgroundMark x1="51382" y1="56910" x2="58668" y2="55528"/>
                        <a14:backgroundMark x1="58668" y1="55528" x2="63568" y2="44849"/>
                        <a14:backgroundMark x1="63568" y1="44849" x2="61307" y2="36558"/>
                        <a14:backgroundMark x1="61307" y1="36558" x2="53392" y2="36181"/>
                        <a14:backgroundMark x1="53392" y1="36181" x2="36683" y2="45603"/>
                        <a14:backgroundMark x1="36683" y1="45603" x2="30528" y2="52889"/>
                        <a14:backgroundMark x1="30528" y1="52889" x2="30528" y2="24874"/>
                        <a14:backgroundMark x1="30528" y1="24874" x2="22739" y2="39322"/>
                        <a14:backgroundMark x1="22739" y1="39322" x2="27010" y2="17211"/>
                        <a14:backgroundMark x1="27010" y1="17211" x2="33040" y2="7161"/>
                        <a14:backgroundMark x1="33040" y1="7161" x2="38568" y2="1884"/>
                        <a14:backgroundMark x1="38568" y1="1884" x2="41457" y2="8543"/>
                        <a14:backgroundMark x1="41457" y1="8543" x2="41457" y2="16583"/>
                        <a14:backgroundMark x1="41457" y1="16583" x2="39070" y2="24623"/>
                        <a14:backgroundMark x1="39070" y1="24623" x2="13442" y2="31658"/>
                        <a14:backgroundMark x1="13442" y1="31658" x2="16457" y2="41206"/>
                        <a14:backgroundMark x1="16457" y1="41206" x2="39573" y2="53266"/>
                        <a14:backgroundMark x1="39573" y1="53266" x2="50879" y2="55905"/>
                        <a14:backgroundMark x1="70854" y1="51131" x2="81533" y2="65955"/>
                        <a14:backgroundMark x1="81533" y1="65955" x2="81533" y2="74623"/>
                        <a14:backgroundMark x1="81533" y1="74623" x2="76508" y2="80653"/>
                        <a14:backgroundMark x1="76508" y1="80653" x2="67965" y2="76131"/>
                        <a14:backgroundMark x1="67965" y1="76131" x2="69221" y2="65578"/>
                        <a14:backgroundMark x1="69221" y1="65578" x2="73869" y2="64698"/>
                      </a14:backgroundRemoval>
                    </a14:imgEffect>
                  </a14:imgLayer>
                </a14:imgProps>
              </a:ext>
            </a:extLst>
          </a:blip>
          <a:srcRect t="70032" r="64660" b="4984"/>
          <a:stretch/>
        </p:blipFill>
        <p:spPr>
          <a:xfrm>
            <a:off x="211935" y="4372156"/>
            <a:ext cx="1967187" cy="1199953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A4A7F39-1BB8-44CB-876C-737E0785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18" b="98246" l="3750" r="98750">
                        <a14:foregroundMark x1="78125" y1="11930" x2="93737" y2="41906"/>
                        <a14:foregroundMark x1="80208" y1="7018" x2="80208" y2="7018"/>
                        <a14:foregroundMark x1="3750" y1="70877" x2="9167" y2="70526"/>
                        <a14:foregroundMark x1="4375" y1="92632" x2="4375" y2="92632"/>
                        <a14:foregroundMark x1="64583" y1="98246" x2="64583" y2="98246"/>
                        <a14:backgroundMark x1="96042" y1="48772" x2="96042" y2="48772"/>
                        <a14:backgroundMark x1="97083" y1="42807" x2="96042" y2="5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377" y="4003039"/>
            <a:ext cx="1571268" cy="9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EA2DB21-A3C1-4E2E-A66C-844A0F8DE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17" b="93578" l="839" r="95805">
                        <a14:foregroundMark x1="9732" y1="37615" x2="14094" y2="49312"/>
                        <a14:foregroundMark x1="14094" y1="49312" x2="15940" y2="51147"/>
                        <a14:foregroundMark x1="18289" y1="34862" x2="22148" y2="50229"/>
                        <a14:foregroundMark x1="5872" y1="44037" x2="5872" y2="55046"/>
                        <a14:foregroundMark x1="839" y1="51147" x2="839" y2="51147"/>
                        <a14:foregroundMark x1="50839" y1="4817" x2="64765" y2="10092"/>
                        <a14:foregroundMark x1="94128" y1="44037" x2="95973" y2="56651"/>
                        <a14:foregroundMark x1="58725" y1="93578" x2="68624" y2="93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8" b="-1668"/>
          <a:stretch/>
        </p:blipFill>
        <p:spPr bwMode="auto">
          <a:xfrm rot="333801" flipH="1">
            <a:off x="9959422" y="4767484"/>
            <a:ext cx="2066681" cy="160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C41DBA5-ADA9-406D-AB06-E4411A09E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67" b="90000" l="3556" r="90000">
                        <a14:foregroundMark x1="57333" y1="6528" x2="62778" y2="4167"/>
                        <a14:foregroundMark x1="62778" y1="4167" x2="66444" y2="4167"/>
                        <a14:foregroundMark x1="81444" y1="45278" x2="82667" y2="52083"/>
                        <a14:foregroundMark x1="14333" y1="23611" x2="14333" y2="29722"/>
                        <a14:foregroundMark x1="32556" y1="15139" x2="32556" y2="15139"/>
                        <a14:foregroundMark x1="6889" y1="29583" x2="6889" y2="29583"/>
                        <a14:foregroundMark x1="3556" y1="29444" x2="3556" y2="29444"/>
                        <a14:foregroundMark x1="8444" y1="72500" x2="17444" y2="76389"/>
                        <a14:foregroundMark x1="56556" y1="77639" x2="68667" y2="74861"/>
                        <a14:foregroundMark x1="71222" y1="74444" x2="71222" y2="74444"/>
                        <a14:foregroundMark x1="75889" y1="73194" x2="75889" y2="73194"/>
                        <a14:foregroundMark x1="79333" y1="72500" x2="79333" y2="72500"/>
                        <a14:foregroundMark x1="79333" y1="72500" x2="72444" y2="69306"/>
                        <a14:foregroundMark x1="41556" y1="80000" x2="33000" y2="7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35" y="3019963"/>
            <a:ext cx="1811933" cy="144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98ED90A-0B9C-4647-8595-0E24EA3CB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2" y="479185"/>
            <a:ext cx="1811599" cy="181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4CA4114D-D974-4564-825C-095B3377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71" b="92047" l="7267" r="94267">
                        <a14:foregroundMark x1="19600" y1="7662" x2="22200" y2="10475"/>
                        <a14:foregroundMark x1="7333" y1="73230" x2="7333" y2="80989"/>
                        <a14:foregroundMark x1="90800" y1="62658" x2="94267" y2="71969"/>
                        <a14:foregroundMark x1="28533" y1="90786" x2="38867" y2="92047"/>
                        <a14:foregroundMark x1="38867" y1="92047" x2="43067" y2="89234"/>
                        <a14:foregroundMark x1="85600" y1="39961" x2="84267" y2="49952"/>
                        <a14:foregroundMark x1="18867" y1="51309" x2="20867" y2="58778"/>
                        <a14:foregroundMark x1="20867" y1="58778" x2="22000" y2="59069"/>
                        <a14:foregroundMark x1="17133" y1="46751" x2="18600" y2="53540"/>
                        <a14:foregroundMark x1="18600" y1="53540" x2="23000" y2="57517"/>
                        <a14:foregroundMark x1="23000" y1="57517" x2="24400" y2="57711"/>
                        <a14:foregroundMark x1="17733" y1="51891" x2="20733" y2="58681"/>
                        <a14:foregroundMark x1="20733" y1="58681" x2="23533" y2="59263"/>
                        <a14:foregroundMark x1="16667" y1="51891" x2="20667" y2="58002"/>
                        <a14:foregroundMark x1="20667" y1="58002" x2="21733" y2="58002"/>
                        <a14:foregroundMark x1="17533" y1="41319" x2="15733" y2="50242"/>
                        <a14:foregroundMark x1="15733" y1="50242" x2="15733" y2="41998"/>
                        <a14:foregroundMark x1="15733" y1="41998" x2="18600" y2="53249"/>
                        <a14:backgroundMark x1="22867" y1="61203" x2="22867" y2="61203"/>
                        <a14:backgroundMark x1="23533" y1="59651" x2="23533" y2="59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2034" flipH="1">
            <a:off x="393049" y="1305701"/>
            <a:ext cx="2324888" cy="159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C56E526A-8954-4223-842D-7E05ABE3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289" y="82443"/>
            <a:ext cx="2947522" cy="220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71C499-E384-441A-BFBB-AEFDD309CD52}"/>
              </a:ext>
            </a:extLst>
          </p:cNvPr>
          <p:cNvSpPr txBox="1"/>
          <p:nvPr/>
        </p:nvSpPr>
        <p:spPr>
          <a:xfrm>
            <a:off x="3296466" y="494212"/>
            <a:ext cx="55694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u="sng" dirty="0">
                <a:solidFill>
                  <a:schemeClr val="bg1"/>
                </a:solidFill>
                <a:latin typeface="Monotype Corsiva" panose="03010101010201010101" pitchFamily="66" charset="0"/>
              </a:rPr>
              <a:t>Дикие животные Ленинградской области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1FDF7E1-3E1B-4954-A555-B20244050AD5}"/>
              </a:ext>
            </a:extLst>
          </p:cNvPr>
          <p:cNvGrpSpPr/>
          <p:nvPr/>
        </p:nvGrpSpPr>
        <p:grpSpPr>
          <a:xfrm>
            <a:off x="-2610609" y="1847480"/>
            <a:ext cx="2696400" cy="4664701"/>
            <a:chOff x="2653702" y="1699087"/>
            <a:chExt cx="2696400" cy="4664701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D8D9980-9095-4D12-A26F-73FA46DEC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2567" b="98004" l="10000" r="90000">
                          <a14:foregroundMark x1="57108" y1="6179" x2="68193" y2="7129"/>
                          <a14:foregroundMark x1="68193" y1="7129" x2="69759" y2="7795"/>
                          <a14:foregroundMark x1="62048" y1="2567" x2="68434" y2="5798"/>
                          <a14:foregroundMark x1="20843" y1="94202" x2="23012" y2="96483"/>
                          <a14:foregroundMark x1="65663" y1="95817" x2="65301" y2="980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3702" y="3138194"/>
              <a:ext cx="2544635" cy="3225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C1F757C-3576-4079-AA7C-2378FF187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407" b="89950" l="9925" r="89950">
                          <a14:foregroundMark x1="39950" y1="15955" x2="37060" y2="40075"/>
                          <a14:foregroundMark x1="37060" y1="40075" x2="36683" y2="40829"/>
                          <a14:foregroundMark x1="40955" y1="44347" x2="40955" y2="44347"/>
                          <a14:foregroundMark x1="42588" y1="35930" x2="42588" y2="35930"/>
                          <a14:foregroundMark x1="41834" y1="33417" x2="40578" y2="42714"/>
                          <a14:foregroundMark x1="33920" y1="30779" x2="26759" y2="27513"/>
                          <a14:foregroundMark x1="26759" y1="27513" x2="24121" y2="22111"/>
                          <a14:foregroundMark x1="32789" y1="15704" x2="27136" y2="23241"/>
                          <a14:foregroundMark x1="27136" y1="23241" x2="33417" y2="13065"/>
                          <a14:foregroundMark x1="33417" y1="13065" x2="40578" y2="6407"/>
                          <a14:foregroundMark x1="40578" y1="6407" x2="40955" y2="18216"/>
                          <a14:foregroundMark x1="40955" y1="18216" x2="37312" y2="25754"/>
                          <a14:foregroundMark x1="37312" y1="25754" x2="43844" y2="15075"/>
                          <a14:foregroundMark x1="43844" y1="15075" x2="38191" y2="22236"/>
                          <a14:foregroundMark x1="38191" y1="22236" x2="36683" y2="29271"/>
                          <a14:foregroundMark x1="36683" y1="29271" x2="51633" y2="14950"/>
                          <a14:foregroundMark x1="51633" y1="14950" x2="39447" y2="31658"/>
                          <a14:foregroundMark x1="39447" y1="31658" x2="37312" y2="39322"/>
                          <a14:foregroundMark x1="37312" y1="39322" x2="42337" y2="44724"/>
                          <a14:foregroundMark x1="42337" y1="44724" x2="40955" y2="45980"/>
                          <a14:foregroundMark x1="27638" y1="56658" x2="27638" y2="56658"/>
                          <a14:foregroundMark x1="23116" y1="33794" x2="23116" y2="33794"/>
                          <a14:backgroundMark x1="59422" y1="34673" x2="60804" y2="46734"/>
                          <a14:backgroundMark x1="60804" y1="46734" x2="57035" y2="61181"/>
                          <a14:backgroundMark x1="57035" y1="61181" x2="45729" y2="78015"/>
                          <a14:backgroundMark x1="45729" y1="78015" x2="45101" y2="78015"/>
                          <a14:backgroundMark x1="72990" y1="49623" x2="70226" y2="59548"/>
                          <a14:backgroundMark x1="70226" y1="59548" x2="61683" y2="71482"/>
                          <a14:backgroundMark x1="61683" y1="71482" x2="42965" y2="85427"/>
                          <a14:backgroundMark x1="67839" y1="50628" x2="60302" y2="60930"/>
                          <a14:backgroundMark x1="60302" y1="60930" x2="52010" y2="67337"/>
                          <a14:backgroundMark x1="52010" y1="67337" x2="58543" y2="57663"/>
                          <a14:backgroundMark x1="58543" y1="57663" x2="72613" y2="47990"/>
                          <a14:backgroundMark x1="75251" y1="40955" x2="51256" y2="76256"/>
                          <a14:backgroundMark x1="51256" y1="76256" x2="49623" y2="77638"/>
                          <a14:backgroundMark x1="36683" y1="59296" x2="34548" y2="72864"/>
                          <a14:backgroundMark x1="34799" y1="74623" x2="34799" y2="74623"/>
                          <a14:backgroundMark x1="34548" y1="75126" x2="34548" y2="75503"/>
                          <a14:backgroundMark x1="34548" y1="79020" x2="34548" y2="79020"/>
                          <a14:backgroundMark x1="34548" y1="79397" x2="34548" y2="79397"/>
                          <a14:backgroundMark x1="34171" y1="80653" x2="31910" y2="82538"/>
                          <a14:backgroundMark x1="31910" y1="82286" x2="32161" y2="77136"/>
                          <a14:backgroundMark x1="34171" y1="72236" x2="38065" y2="79648"/>
                          <a14:backgroundMark x1="32538" y1="76131" x2="39950" y2="80905"/>
                          <a14:backgroundMark x1="39950" y1="80905" x2="39950" y2="80905"/>
                          <a14:backgroundMark x1="33166" y1="68342" x2="34925" y2="61181"/>
                          <a14:backgroundMark x1="34925" y1="61181" x2="36055" y2="59673"/>
                          <a14:backgroundMark x1="36055" y1="54146" x2="36935" y2="54146"/>
                          <a14:backgroundMark x1="50251" y1="47613" x2="52513" y2="53769"/>
                          <a14:backgroundMark x1="46357" y1="52764" x2="39950" y2="52136"/>
                        </a14:backgroundRemoval>
                      </a14:imgEffect>
                    </a14:imgLayer>
                  </a14:imgProps>
                </a:ext>
              </a:extLst>
            </a:blip>
            <a:srcRect l="16959" t="6991" r="50291" b="36828"/>
            <a:stretch/>
          </p:blipFill>
          <p:spPr>
            <a:xfrm flipH="1">
              <a:off x="3104051" y="1699087"/>
              <a:ext cx="2246051" cy="3852909"/>
            </a:xfrm>
            <a:prstGeom prst="rect">
              <a:avLst/>
            </a:prstGeom>
          </p:spPr>
        </p:pic>
      </p:grpSp>
      <p:pic>
        <p:nvPicPr>
          <p:cNvPr id="27" name="Picture 6">
            <a:hlinkClick r:id="rId21" action="ppaction://hlinksldjump"/>
            <a:extLst>
              <a:ext uri="{FF2B5EF4-FFF2-40B4-BE49-F238E27FC236}">
                <a16:creationId xmlns:a16="http://schemas.microsoft.com/office/drawing/2014/main" id="{1F949176-AAC4-48A9-B671-5718D64F14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9700767" y="4030689"/>
            <a:ext cx="231457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>
            <a:hlinkClick r:id="rId24" action="ppaction://hlinksldjump"/>
            <a:extLst>
              <a:ext uri="{FF2B5EF4-FFF2-40B4-BE49-F238E27FC236}">
                <a16:creationId xmlns:a16="http://schemas.microsoft.com/office/drawing/2014/main" id="{796343AF-397F-49EC-A96B-A46056A7E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14584" b="50972"/>
          <a:stretch/>
        </p:blipFill>
        <p:spPr bwMode="auto">
          <a:xfrm>
            <a:off x="2978192" y="4266644"/>
            <a:ext cx="2057400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hlinkClick r:id="rId25" action="ppaction://hlinksldjump"/>
            <a:extLst>
              <a:ext uri="{FF2B5EF4-FFF2-40B4-BE49-F238E27FC236}">
                <a16:creationId xmlns:a16="http://schemas.microsoft.com/office/drawing/2014/main" id="{B6A65263-401E-4B74-8A81-A2FDF9DED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6413" r="90000">
                        <a14:foregroundMark x1="9457" y1="32174" x2="9457" y2="32174"/>
                        <a14:foregroundMark x1="6413" y1="29674" x2="6413" y2="29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2" r="57187" b="52083"/>
          <a:stretch/>
        </p:blipFill>
        <p:spPr bwMode="auto">
          <a:xfrm>
            <a:off x="6785505" y="4459315"/>
            <a:ext cx="2936082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hlinkClick r:id="rId27" action="ppaction://hlinksldjump"/>
            <a:extLst>
              <a:ext uri="{FF2B5EF4-FFF2-40B4-BE49-F238E27FC236}">
                <a16:creationId xmlns:a16="http://schemas.microsoft.com/office/drawing/2014/main" id="{A69859EA-6ECE-4050-AFA7-70DFCE1D2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6739">
                        <a14:foregroundMark x1="81413" y1="63370" x2="82717" y2="68913"/>
                        <a14:foregroundMark x1="89348" y1="60978" x2="89565" y2="66848"/>
                        <a14:foregroundMark x1="96739" y1="58478" x2="96739" y2="58478"/>
                        <a14:foregroundMark x1="96304" y1="59130" x2="96304" y2="60870"/>
                        <a14:foregroundMark x1="84891" y1="70978" x2="85217" y2="78587"/>
                        <a14:foregroundMark x1="85217" y1="78587" x2="85217" y2="78587"/>
                        <a14:backgroundMark x1="79891" y1="59565" x2="79891" y2="59565"/>
                        <a14:backgroundMark x1="90326" y1="59130" x2="90326" y2="5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174" t="51388" b="9306"/>
          <a:stretch/>
        </p:blipFill>
        <p:spPr bwMode="auto">
          <a:xfrm>
            <a:off x="5314487" y="3925867"/>
            <a:ext cx="2045494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06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45678 -0.0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4B16674-E523-4939-BF7B-3CF83F61B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70FE9E-BA40-4CF6-899F-DAB676B51F3C}"/>
              </a:ext>
            </a:extLst>
          </p:cNvPr>
          <p:cNvSpPr txBox="1"/>
          <p:nvPr/>
        </p:nvSpPr>
        <p:spPr>
          <a:xfrm>
            <a:off x="2859315" y="142305"/>
            <a:ext cx="609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0" i="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Сова средних размеров, рыжеватой окраски с короткими пучками ушных перьев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63EE66-5EFA-48B8-A64E-80831739F4C2}"/>
              </a:ext>
            </a:extLst>
          </p:cNvPr>
          <p:cNvSpPr txBox="1"/>
          <p:nvPr/>
        </p:nvSpPr>
        <p:spPr>
          <a:xfrm>
            <a:off x="246744" y="43543"/>
            <a:ext cx="23440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0" i="0" u="sng" dirty="0">
                <a:effectLst/>
                <a:latin typeface="Georgia" panose="02040502050405020303" pitchFamily="18" charset="0"/>
              </a:rPr>
              <a:t>Сова</a:t>
            </a:r>
            <a:endParaRPr lang="ru-RU" u="sng" dirty="0"/>
          </a:p>
        </p:txBody>
      </p:sp>
      <p:sp>
        <p:nvSpPr>
          <p:cNvPr id="7" name="Управляющая кнопка: справка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AE02B66-7D0E-4737-931F-E3FCE38E2D6B}"/>
              </a:ext>
            </a:extLst>
          </p:cNvPr>
          <p:cNvSpPr/>
          <p:nvPr/>
        </p:nvSpPr>
        <p:spPr>
          <a:xfrm>
            <a:off x="449943" y="4818743"/>
            <a:ext cx="1494971" cy="1669143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40" name="Picture 4" descr="owl graduation">
            <a:extLst>
              <a:ext uri="{FF2B5EF4-FFF2-40B4-BE49-F238E27FC236}">
                <a16:creationId xmlns:a16="http://schemas.microsoft.com/office/drawing/2014/main" id="{83BD5CAE-2149-4542-AA3A-843F10ECC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471" y="1848757"/>
            <a:ext cx="3160485" cy="31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2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EA28079-1486-4EC5-9CEE-8DD60BFC9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143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78AD91-5D06-4A14-A3F6-CA30B6E58B87}"/>
              </a:ext>
            </a:extLst>
          </p:cNvPr>
          <p:cNvSpPr txBox="1"/>
          <p:nvPr/>
        </p:nvSpPr>
        <p:spPr>
          <a:xfrm>
            <a:off x="7874453" y="2703016"/>
            <a:ext cx="453480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Изящное, но достаточно крупное животное — олень. Вид у него благородный.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FC6DF8-F22A-4510-BA42-7614DA953B08}"/>
              </a:ext>
            </a:extLst>
          </p:cNvPr>
          <p:cNvSpPr txBox="1"/>
          <p:nvPr/>
        </p:nvSpPr>
        <p:spPr>
          <a:xfrm>
            <a:off x="0" y="-29029"/>
            <a:ext cx="659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sng" dirty="0"/>
              <a:t>Олень</a:t>
            </a:r>
            <a:r>
              <a:rPr lang="ru-RU" dirty="0"/>
              <a:t> </a:t>
            </a:r>
          </a:p>
        </p:txBody>
      </p:sp>
      <p:sp>
        <p:nvSpPr>
          <p:cNvPr id="10" name="Управляющая кнопка: справка 9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20FEF26-0264-48A9-AFC1-DC79007855EA}"/>
              </a:ext>
            </a:extLst>
          </p:cNvPr>
          <p:cNvSpPr/>
          <p:nvPr/>
        </p:nvSpPr>
        <p:spPr>
          <a:xfrm>
            <a:off x="464457" y="5152571"/>
            <a:ext cx="1306286" cy="1291772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78CBB0-78ED-43FF-95B3-66CAFC882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32807" y="280306"/>
            <a:ext cx="5206093" cy="52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FD3EC80-E233-4960-80D2-257A99D9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7ED76B-132C-4419-A2D2-9C74B41CB30B}"/>
              </a:ext>
            </a:extLst>
          </p:cNvPr>
          <p:cNvSpPr txBox="1"/>
          <p:nvPr/>
        </p:nvSpPr>
        <p:spPr>
          <a:xfrm>
            <a:off x="2888343" y="58966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solidFill>
                  <a:schemeClr val="bg1"/>
                </a:solidFill>
                <a:effectLst/>
                <a:latin typeface="Lato"/>
              </a:rPr>
              <a:t>Кабан представляет семейство млекопитающих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2929F-8A47-4539-80C6-806C8345E030}"/>
              </a:ext>
            </a:extLst>
          </p:cNvPr>
          <p:cNvSpPr txBox="1"/>
          <p:nvPr/>
        </p:nvSpPr>
        <p:spPr>
          <a:xfrm>
            <a:off x="0" y="0"/>
            <a:ext cx="2423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sng" dirty="0"/>
              <a:t>Кабан</a:t>
            </a:r>
            <a:endParaRPr lang="ru-RU" u="sng" dirty="0"/>
          </a:p>
        </p:txBody>
      </p:sp>
      <p:sp>
        <p:nvSpPr>
          <p:cNvPr id="5" name="Управляющая кнопка: справка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94EA4BE-2997-401F-ABF5-2B97E5139D81}"/>
              </a:ext>
            </a:extLst>
          </p:cNvPr>
          <p:cNvSpPr/>
          <p:nvPr/>
        </p:nvSpPr>
        <p:spPr>
          <a:xfrm>
            <a:off x="319314" y="5341257"/>
            <a:ext cx="1407886" cy="1364343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86A61C-90A7-40F4-BA91-0F2F2A5EC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3380" y="1420666"/>
            <a:ext cx="4223544" cy="42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70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E66E90-C3C5-4821-A0F7-E5DDC7E9A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86" y="0"/>
            <a:ext cx="986971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F305C8-6A91-42F0-8F6D-95F765914DB3}"/>
              </a:ext>
            </a:extLst>
          </p:cNvPr>
          <p:cNvSpPr txBox="1"/>
          <p:nvPr/>
        </p:nvSpPr>
        <p:spPr>
          <a:xfrm>
            <a:off x="2423885" y="692496"/>
            <a:ext cx="40059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000" b="0" i="0" dirty="0">
                <a:solidFill>
                  <a:schemeClr val="bg1"/>
                </a:solidFill>
                <a:effectLst/>
                <a:latin typeface="Lato"/>
              </a:rPr>
              <a:t>Этот вид хищников широко распространен на территории нашей страны.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54B2D-8DD3-4316-AE8E-3753CB11AC0B}"/>
              </a:ext>
            </a:extLst>
          </p:cNvPr>
          <p:cNvSpPr txBox="1"/>
          <p:nvPr/>
        </p:nvSpPr>
        <p:spPr>
          <a:xfrm>
            <a:off x="145143" y="184665"/>
            <a:ext cx="203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i="0" u="sng" dirty="0">
                <a:effectLst/>
                <a:latin typeface="Lato"/>
              </a:rPr>
              <a:t>Лиса</a:t>
            </a:r>
            <a:endParaRPr lang="ru-RU" sz="6000" u="sng" dirty="0"/>
          </a:p>
        </p:txBody>
      </p:sp>
      <p:sp>
        <p:nvSpPr>
          <p:cNvPr id="7" name="Управляющая кнопка: справка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AD73FC0-40DA-4F75-821D-02D5193AD28B}"/>
              </a:ext>
            </a:extLst>
          </p:cNvPr>
          <p:cNvSpPr/>
          <p:nvPr/>
        </p:nvSpPr>
        <p:spPr>
          <a:xfrm>
            <a:off x="319314" y="4905829"/>
            <a:ext cx="1625600" cy="1524000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37CA7B-6F99-4F1D-AB6F-EDA1E4FEC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3375" y="2181608"/>
            <a:ext cx="2989036" cy="29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7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34C5F4A1-8685-4661-91C2-029ACA4D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33444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56AD1FF5-47B8-4789-B110-B0248FA8B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83514">
            <a:off x="5426622" y="206437"/>
            <a:ext cx="1338759" cy="133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681F55F1-EB6D-4420-81D8-14931AE98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2527" y2="55000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backgroundMark x1="54176" y1="24063" x2="59315" y2="32813"/>
                        <a14:backgroundMark x1="59957" y1="25938" x2="57816" y2="43750"/>
                        <a14:backgroundMark x1="57816" y1="19688" x2="57816" y2="40625"/>
                        <a14:backgroundMark x1="59957" y1="26563" x2="57602" y2="43438"/>
                        <a14:backgroundMark x1="57602" y1="43438" x2="56745" y2="44375"/>
                        <a14:backgroundMark x1="56317" y1="24375" x2="56745" y2="41563"/>
                        <a14:backgroundMark x1="56745" y1="41563" x2="59315" y2="18125"/>
                        <a14:backgroundMark x1="55675" y1="16563" x2="57388" y2="3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00"/>
          <a:stretch/>
        </p:blipFill>
        <p:spPr bwMode="auto">
          <a:xfrm flipH="1">
            <a:off x="126500" y="5062003"/>
            <a:ext cx="826396" cy="120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62A2CC38-BAF4-4A8E-B4F1-F2BF65B8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51562">
            <a:off x="6956055" y="3148161"/>
            <a:ext cx="2403822" cy="240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7C629BFD-ADCC-4980-8EAE-D3CC1E0BE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27732">
            <a:off x="5171766" y="5183759"/>
            <a:ext cx="1848467" cy="184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>
            <a:extLst>
              <a:ext uri="{FF2B5EF4-FFF2-40B4-BE49-F238E27FC236}">
                <a16:creationId xmlns:a16="http://schemas.microsoft.com/office/drawing/2014/main" id="{2AC5A31F-1416-4B17-88E5-B96E6FF6A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2527" y2="55000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backgroundMark x1="54176" y1="24063" x2="59315" y2="32813"/>
                        <a14:backgroundMark x1="59957" y1="25938" x2="57816" y2="43750"/>
                        <a14:backgroundMark x1="57816" y1="19688" x2="57816" y2="40625"/>
                        <a14:backgroundMark x1="59957" y1="26563" x2="57602" y2="43438"/>
                        <a14:backgroundMark x1="57602" y1="43438" x2="56745" y2="44375"/>
                        <a14:backgroundMark x1="56317" y1="24375" x2="56745" y2="41563"/>
                        <a14:backgroundMark x1="56745" y1="41563" x2="59315" y2="18125"/>
                        <a14:backgroundMark x1="55675" y1="16563" x2="57388" y2="3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00"/>
          <a:stretch/>
        </p:blipFill>
        <p:spPr bwMode="auto">
          <a:xfrm flipH="1">
            <a:off x="7639596" y="1376911"/>
            <a:ext cx="826396" cy="120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6">
            <a:extLst>
              <a:ext uri="{FF2B5EF4-FFF2-40B4-BE49-F238E27FC236}">
                <a16:creationId xmlns:a16="http://schemas.microsoft.com/office/drawing/2014/main" id="{03AA837E-2DCC-49A5-913D-AC73230A9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45" y="3104810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CE73DBC-F8C8-490E-B1CC-215809FA9AC9}"/>
              </a:ext>
            </a:extLst>
          </p:cNvPr>
          <p:cNvGrpSpPr/>
          <p:nvPr/>
        </p:nvGrpSpPr>
        <p:grpSpPr>
          <a:xfrm>
            <a:off x="4408205" y="2448036"/>
            <a:ext cx="1515270" cy="1527524"/>
            <a:chOff x="4346384" y="2371089"/>
            <a:chExt cx="1515270" cy="1527524"/>
          </a:xfrm>
        </p:grpSpPr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8D52E4EB-99E3-49A9-A35E-454767D73C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38" b="95000" l="1285" r="95931">
                          <a14:foregroundMark x1="25054" y1="12812" x2="15203" y2="26875"/>
                          <a14:foregroundMark x1="15203" y1="26875" x2="6424" y2="55937"/>
                          <a14:foregroundMark x1="6424" y1="55937" x2="10064" y2="56563"/>
                          <a14:foregroundMark x1="29550" y1="9375" x2="20771" y2="14375"/>
                          <a14:foregroundMark x1="26552" y1="3438" x2="15203" y2="14063"/>
                          <a14:foregroundMark x1="15203" y1="14063" x2="14775" y2="16563"/>
                          <a14:foregroundMark x1="16702" y1="12188" x2="1285" y2="57188"/>
                          <a14:foregroundMark x1="1285" y1="57188" x2="1713" y2="58125"/>
                          <a14:foregroundMark x1="24197" y1="95000" x2="24197" y2="95000"/>
                          <a14:foregroundMark x1="16274" y1="21563" x2="18630" y2="29375"/>
                          <a14:foregroundMark x1="15632" y1="12188" x2="10278" y2="28125"/>
                          <a14:foregroundMark x1="10278" y1="28125" x2="10278" y2="29375"/>
                          <a14:foregroundMark x1="74946" y1="37188" x2="76231" y2="58750"/>
                          <a14:foregroundMark x1="76231" y1="58750" x2="78587" y2="63125"/>
                          <a14:foregroundMark x1="81585" y1="34688" x2="86081" y2="50000"/>
                          <a14:foregroundMark x1="86081" y1="50000" x2="91863" y2="55625"/>
                          <a14:foregroundMark x1="93576" y1="50313" x2="95931" y2="58125"/>
                          <a14:foregroundMark x1="95503" y1="54688" x2="82227" y2="26563"/>
                          <a14:foregroundMark x1="82227" y1="26563" x2="72163" y2="37500"/>
                          <a14:foregroundMark x1="72163" y1="37500" x2="65525" y2="50625"/>
                          <a14:foregroundMark x1="65525" y1="50625" x2="74518" y2="60938"/>
                          <a14:foregroundMark x1="74518" y1="60938" x2="85867" y2="65000"/>
                          <a14:foregroundMark x1="85867" y1="65000" x2="85653" y2="47500"/>
                          <a14:foregroundMark x1="85653" y1="47500" x2="85867" y2="47188"/>
                          <a14:foregroundMark x1="65525" y1="51250" x2="64360" y2="52706"/>
                          <a14:foregroundMark x1="69593" y1="63125" x2="70021" y2="63750"/>
                          <a14:foregroundMark x1="67238" y1="38125" x2="67238" y2="38125"/>
                          <a14:foregroundMark x1="76445" y1="27500" x2="76445" y2="27500"/>
                          <a14:foregroundMark x1="75589" y1="24688" x2="76445" y2="30938"/>
                          <a14:foregroundMark x1="83512" y1="25000" x2="88009" y2="30312"/>
                          <a14:foregroundMark x1="69593" y1="37188" x2="65525" y2="45625"/>
                          <a14:foregroundMark x1="68951" y1="34688" x2="66595" y2="40625"/>
                          <a14:foregroundMark x1="6852" y1="33438" x2="4711" y2="41875"/>
                          <a14:backgroundMark x1="60385" y1="51250" x2="60814" y2="59062"/>
                          <a14:backgroundMark x1="60814" y1="50000" x2="60385" y2="615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095"/>
            <a:stretch/>
          </p:blipFill>
          <p:spPr bwMode="auto">
            <a:xfrm>
              <a:off x="4346384" y="2371089"/>
              <a:ext cx="1195818" cy="1345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1C759051-CB02-495A-804F-80160ACABF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38" b="95000" l="1285" r="95931">
                          <a14:foregroundMark x1="25054" y1="12812" x2="15203" y2="26875"/>
                          <a14:foregroundMark x1="15203" y1="26875" x2="6424" y2="55937"/>
                          <a14:foregroundMark x1="6424" y1="55937" x2="10064" y2="56563"/>
                          <a14:foregroundMark x1="29550" y1="9375" x2="20771" y2="14375"/>
                          <a14:foregroundMark x1="26552" y1="3438" x2="15203" y2="14063"/>
                          <a14:foregroundMark x1="15203" y1="14063" x2="14775" y2="16563"/>
                          <a14:foregroundMark x1="16702" y1="12188" x2="1285" y2="57188"/>
                          <a14:foregroundMark x1="1285" y1="57188" x2="1713" y2="58125"/>
                          <a14:foregroundMark x1="24197" y1="95000" x2="24197" y2="95000"/>
                          <a14:foregroundMark x1="16274" y1="21563" x2="18630" y2="29375"/>
                          <a14:foregroundMark x1="15632" y1="12188" x2="10278" y2="28125"/>
                          <a14:foregroundMark x1="10278" y1="28125" x2="10278" y2="29375"/>
                          <a14:foregroundMark x1="74946" y1="37188" x2="76231" y2="58750"/>
                          <a14:foregroundMark x1="76231" y1="58750" x2="78587" y2="63125"/>
                          <a14:foregroundMark x1="81585" y1="34688" x2="86081" y2="50000"/>
                          <a14:foregroundMark x1="86081" y1="50000" x2="91863" y2="55625"/>
                          <a14:foregroundMark x1="93576" y1="50313" x2="95931" y2="58125"/>
                          <a14:foregroundMark x1="95503" y1="54688" x2="82227" y2="26563"/>
                          <a14:foregroundMark x1="82227" y1="26563" x2="72163" y2="37500"/>
                          <a14:foregroundMark x1="72163" y1="37500" x2="65525" y2="50625"/>
                          <a14:foregroundMark x1="65525" y1="50625" x2="74518" y2="60938"/>
                          <a14:foregroundMark x1="74518" y1="60938" x2="85867" y2="65000"/>
                          <a14:foregroundMark x1="85867" y1="65000" x2="85653" y2="47500"/>
                          <a14:foregroundMark x1="85653" y1="47500" x2="85867" y2="47188"/>
                          <a14:foregroundMark x1="65525" y1="51250" x2="62527" y2="55000"/>
                          <a14:foregroundMark x1="69593" y1="63125" x2="70021" y2="63750"/>
                          <a14:foregroundMark x1="67238" y1="38125" x2="67238" y2="38125"/>
                          <a14:foregroundMark x1="76445" y1="27500" x2="76445" y2="27500"/>
                          <a14:foregroundMark x1="75589" y1="24688" x2="76445" y2="30938"/>
                          <a14:foregroundMark x1="83512" y1="25000" x2="88009" y2="30312"/>
                          <a14:foregroundMark x1="69593" y1="37188" x2="65525" y2="45625"/>
                          <a14:foregroundMark x1="68951" y1="34688" x2="66595" y2="40625"/>
                          <a14:backgroundMark x1="54176" y1="24063" x2="59315" y2="32813"/>
                          <a14:backgroundMark x1="59957" y1="25938" x2="57816" y2="43750"/>
                          <a14:backgroundMark x1="57816" y1="19688" x2="57816" y2="40625"/>
                          <a14:backgroundMark x1="59957" y1="26563" x2="57602" y2="43438"/>
                          <a14:backgroundMark x1="57602" y1="43438" x2="56745" y2="44375"/>
                          <a14:backgroundMark x1="56317" y1="24375" x2="56745" y2="41563"/>
                          <a14:backgroundMark x1="56745" y1="41563" x2="59315" y2="18125"/>
                          <a14:backgroundMark x1="55675" y1="16563" x2="57388" y2="33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00"/>
            <a:stretch/>
          </p:blipFill>
          <p:spPr bwMode="auto">
            <a:xfrm flipH="1">
              <a:off x="4969326" y="2690126"/>
              <a:ext cx="892328" cy="1208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26">
            <a:extLst>
              <a:ext uri="{FF2B5EF4-FFF2-40B4-BE49-F238E27FC236}">
                <a16:creationId xmlns:a16="http://schemas.microsoft.com/office/drawing/2014/main" id="{FE17568E-23A5-48AE-B58C-709362BDF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9651">
            <a:off x="5141186" y="481440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6">
            <a:extLst>
              <a:ext uri="{FF2B5EF4-FFF2-40B4-BE49-F238E27FC236}">
                <a16:creationId xmlns:a16="http://schemas.microsoft.com/office/drawing/2014/main" id="{CBDCB46E-951B-4E5B-B412-F60401B2C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9651">
            <a:off x="10273092" y="3167144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596EB417-68A1-4A3B-B5B7-911B8C4C6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4360" y2="52706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foregroundMark x1="6852" y1="33438" x2="4711" y2="41875"/>
                        <a14:backgroundMark x1="60385" y1="51250" x2="60814" y2="59062"/>
                        <a14:backgroundMark x1="60814" y1="50000" x2="60385" y2="6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095"/>
          <a:stretch/>
        </p:blipFill>
        <p:spPr bwMode="auto">
          <a:xfrm flipH="1">
            <a:off x="9913112" y="2246801"/>
            <a:ext cx="1362517" cy="156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6">
            <a:extLst>
              <a:ext uri="{FF2B5EF4-FFF2-40B4-BE49-F238E27FC236}">
                <a16:creationId xmlns:a16="http://schemas.microsoft.com/office/drawing/2014/main" id="{5775E5F4-D9E9-4802-B61F-176CE0671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052">
            <a:off x="9340399" y="4689655"/>
            <a:ext cx="845050" cy="75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5A290CB6-4C11-4486-AEF6-F8E79DFF2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1750">
            <a:off x="8459618" y="3784692"/>
            <a:ext cx="2564761" cy="256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6">
            <a:extLst>
              <a:ext uri="{FF2B5EF4-FFF2-40B4-BE49-F238E27FC236}">
                <a16:creationId xmlns:a16="http://schemas.microsoft.com/office/drawing/2014/main" id="{15767F9F-08B0-48AF-B15E-A25B965A2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052">
            <a:off x="1439335" y="5249805"/>
            <a:ext cx="845050" cy="75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D9B1BE6F-5A1B-4EAD-BF5B-9E0600091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4360" y2="52706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foregroundMark x1="6852" y1="33438" x2="4711" y2="41875"/>
                        <a14:backgroundMark x1="60385" y1="51250" x2="60814" y2="59062"/>
                        <a14:backgroundMark x1="60814" y1="50000" x2="60385" y2="6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095"/>
          <a:stretch/>
        </p:blipFill>
        <p:spPr bwMode="auto">
          <a:xfrm>
            <a:off x="1149089" y="4309552"/>
            <a:ext cx="1468054" cy="165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>
            <a:extLst>
              <a:ext uri="{FF2B5EF4-FFF2-40B4-BE49-F238E27FC236}">
                <a16:creationId xmlns:a16="http://schemas.microsoft.com/office/drawing/2014/main" id="{112D6424-694F-4AB0-BFD8-DB0B2BD7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00" b="94000" l="5125" r="95000">
                        <a14:foregroundMark x1="9500" y1="72200" x2="7000" y2="82800"/>
                        <a14:foregroundMark x1="7000" y1="82800" x2="11375" y2="91400"/>
                        <a14:foregroundMark x1="11375" y1="91400" x2="18500" y2="94000"/>
                        <a14:foregroundMark x1="5125" y1="76200" x2="6625" y2="85600"/>
                        <a14:foregroundMark x1="95000" y1="25200" x2="94500" y2="34600"/>
                        <a14:foregroundMark x1="68500" y1="8000" x2="68500" y2="8000"/>
                        <a14:backgroundMark x1="25375" y1="44600" x2="25375" y2="4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53" y="3861513"/>
            <a:ext cx="2365210" cy="147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>
            <a:extLst>
              <a:ext uri="{FF2B5EF4-FFF2-40B4-BE49-F238E27FC236}">
                <a16:creationId xmlns:a16="http://schemas.microsoft.com/office/drawing/2014/main" id="{3D1A8B58-F467-42F5-BE74-B00BE1156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43763">
            <a:off x="3254806" y="4138311"/>
            <a:ext cx="1789648" cy="178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id="{5B5B4DE0-E018-492B-A29F-728F18D0C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1750">
            <a:off x="4378431" y="3848451"/>
            <a:ext cx="1616085" cy="161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Облачко с текстом: прямоугольное со скругленными углами 44">
            <a:extLst>
              <a:ext uri="{FF2B5EF4-FFF2-40B4-BE49-F238E27FC236}">
                <a16:creationId xmlns:a16="http://schemas.microsoft.com/office/drawing/2014/main" id="{BFDDEE0E-53C9-4E74-A81B-CE9AB24C29D6}"/>
              </a:ext>
            </a:extLst>
          </p:cNvPr>
          <p:cNvSpPr/>
          <p:nvPr/>
        </p:nvSpPr>
        <p:spPr>
          <a:xfrm>
            <a:off x="1233760" y="359829"/>
            <a:ext cx="2766766" cy="901347"/>
          </a:xfrm>
          <a:prstGeom prst="wedgeRoundRectCallout">
            <a:avLst>
              <a:gd name="adj1" fmla="val 2135"/>
              <a:gd name="adj2" fmla="val 14422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Вау, ты собрал их всех!</a:t>
            </a:r>
          </a:p>
          <a:p>
            <a:pPr algn="ctr"/>
            <a:r>
              <a:rPr lang="ru-RU" sz="2000" dirty="0"/>
              <a:t>Спасибо тебе большое!</a:t>
            </a:r>
          </a:p>
        </p:txBody>
      </p:sp>
      <p:pic>
        <p:nvPicPr>
          <p:cNvPr id="46" name="Picture 6">
            <a:extLst>
              <a:ext uri="{FF2B5EF4-FFF2-40B4-BE49-F238E27FC236}">
                <a16:creationId xmlns:a16="http://schemas.microsoft.com/office/drawing/2014/main" id="{B66183B8-AD8F-4A8F-B9BF-43B2F61F3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6413" r="90000">
                        <a14:foregroundMark x1="9457" y1="32174" x2="9457" y2="32174"/>
                        <a14:foregroundMark x1="6413" y1="29674" x2="6413" y2="29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2" r="57187" b="52083"/>
          <a:stretch/>
        </p:blipFill>
        <p:spPr bwMode="auto">
          <a:xfrm>
            <a:off x="-492492" y="1060332"/>
            <a:ext cx="3775711" cy="291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&quot;На главную&quot;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54CA51-B4C7-4384-A4BA-0AFF93327FD1}"/>
              </a:ext>
            </a:extLst>
          </p:cNvPr>
          <p:cNvSpPr/>
          <p:nvPr/>
        </p:nvSpPr>
        <p:spPr>
          <a:xfrm>
            <a:off x="10958240" y="29265"/>
            <a:ext cx="1148555" cy="1056158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4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17162 0.24722 " pathEditMode="relative" ptsTypes="AA">
                                      <p:cBhvr>
                                        <p:cTn id="2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18151 0.63774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3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27148 0.266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81" y="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-0.1444 0.02523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14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40248 -0.0419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30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0.1043 0.05139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>
            <a:extLst>
              <a:ext uri="{FF2B5EF4-FFF2-40B4-BE49-F238E27FC236}">
                <a16:creationId xmlns:a16="http://schemas.microsoft.com/office/drawing/2014/main" id="{F3343416-8A48-4022-AB1E-57179FF68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850"/>
            <a:ext cx="1219200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>
            <a:extLst>
              <a:ext uri="{FF2B5EF4-FFF2-40B4-BE49-F238E27FC236}">
                <a16:creationId xmlns:a16="http://schemas.microsoft.com/office/drawing/2014/main" id="{1B22A54B-3A35-49E1-A06B-57D1592D22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3647" y="382237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>
            <a:hlinkClick r:id="rId3" action="ppaction://hlinksldjump"/>
            <a:extLst>
              <a:ext uri="{FF2B5EF4-FFF2-40B4-BE49-F238E27FC236}">
                <a16:creationId xmlns:a16="http://schemas.microsoft.com/office/drawing/2014/main" id="{8AE0424F-4D6D-46EF-AA1F-BCFEB4B0B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889" r="96667">
                        <a14:foregroundMark x1="4889" y1="53444" x2="13889" y2="53778"/>
                        <a14:foregroundMark x1="93111" y1="44444" x2="89556" y2="51667"/>
                        <a14:foregroundMark x1="89556" y1="51667" x2="89333" y2="51667"/>
                        <a14:foregroundMark x1="90333" y1="58778" x2="96556" y2="64222"/>
                        <a14:foregroundMark x1="96667" y1="42778" x2="96667" y2="4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047" y="3117641"/>
            <a:ext cx="3709987" cy="370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hlinkClick r:id="rId6" action="ppaction://hlinksldjump"/>
            <a:extLst>
              <a:ext uri="{FF2B5EF4-FFF2-40B4-BE49-F238E27FC236}">
                <a16:creationId xmlns:a16="http://schemas.microsoft.com/office/drawing/2014/main" id="{415F7020-55C2-44A5-89C4-7BAC9A164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0" b="91984" l="6625" r="90750">
                        <a14:foregroundMark x1="72625" y1="43487" x2="79375" y2="49299"/>
                        <a14:foregroundMark x1="79375" y1="49299" x2="80375" y2="51503"/>
                        <a14:foregroundMark x1="90750" y1="52505" x2="90750" y2="52505"/>
                        <a14:foregroundMark x1="6625" y1="50501" x2="12000" y2="54509"/>
                        <a14:foregroundMark x1="75750" y1="46493" x2="80750" y2="47495"/>
                        <a14:foregroundMark x1="62625" y1="91984" x2="62625" y2="91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1109" y="2695253"/>
            <a:ext cx="3031203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>
            <a:hlinkClick r:id="rId9" action="ppaction://hlinksldjump"/>
            <a:extLst>
              <a:ext uri="{FF2B5EF4-FFF2-40B4-BE49-F238E27FC236}">
                <a16:creationId xmlns:a16="http://schemas.microsoft.com/office/drawing/2014/main" id="{38EFC19A-1DA6-4E50-818A-11089F154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8667" r="95889">
                        <a14:foregroundMark x1="7556" y1="30833" x2="12556" y2="62222"/>
                        <a14:foregroundMark x1="12556" y1="62222" x2="8667" y2="68889"/>
                        <a14:foregroundMark x1="91778" y1="49444" x2="91778" y2="49444"/>
                        <a14:foregroundMark x1="94778" y1="59167" x2="94778" y2="59167"/>
                        <a14:foregroundMark x1="95333" y1="50833" x2="95333" y2="50833"/>
                        <a14:foregroundMark x1="95889" y1="56389" x2="95889" y2="5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45428" y="1326828"/>
            <a:ext cx="6268638" cy="250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hlinkClick r:id="rId12" action="ppaction://hlinksldjump"/>
            <a:extLst>
              <a:ext uri="{FF2B5EF4-FFF2-40B4-BE49-F238E27FC236}">
                <a16:creationId xmlns:a16="http://schemas.microsoft.com/office/drawing/2014/main" id="{A60EB6D8-DA56-4A2E-B354-36080D19B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44" b="90994" l="2063" r="96313">
                        <a14:foregroundMark x1="4375" y1="28893" x2="8563" y2="41088"/>
                        <a14:foregroundMark x1="8563" y1="41088" x2="6188" y2="60600"/>
                        <a14:foregroundMark x1="12438" y1="61726" x2="2188" y2="68105"/>
                        <a14:foregroundMark x1="2188" y1="68105" x2="2063" y2="68105"/>
                        <a14:foregroundMark x1="2063" y1="26454" x2="2063" y2="26454"/>
                        <a14:foregroundMark x1="14563" y1="53471" x2="24313" y2="57036"/>
                        <a14:foregroundMark x1="90875" y1="41276" x2="93063" y2="39024"/>
                        <a14:foregroundMark x1="96313" y1="44090" x2="96313" y2="44090"/>
                        <a14:foregroundMark x1="92500" y1="49906" x2="84063" y2="55159"/>
                        <a14:foregroundMark x1="84063" y1="55159" x2="84063" y2="55159"/>
                        <a14:foregroundMark x1="49688" y1="90994" x2="49688" y2="90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92000" y="2309527"/>
            <a:ext cx="5800725" cy="193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&quot;На главную&quot;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DE274C5-C681-4426-A93C-C6F8B917BE37}"/>
              </a:ext>
            </a:extLst>
          </p:cNvPr>
          <p:cNvSpPr/>
          <p:nvPr/>
        </p:nvSpPr>
        <p:spPr>
          <a:xfrm>
            <a:off x="120094" y="5908222"/>
            <a:ext cx="899886" cy="82731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569E49-7B84-4B20-ADE8-99E38C1C2F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125326">
            <a:off x="3951684" y="-530068"/>
            <a:ext cx="2184082" cy="208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2.96296E-6 L 1.23606 -0.175 " pathEditMode="relative" rAng="0" ptsTypes="AA" p14:bounceEnd="10000">
                                          <p:cBhvr>
                                            <p:cTn id="6" dur="3000" fill="hold"/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97" y="-8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59259E-6 L 1.51289 0.22731 " pathEditMode="relative" rAng="0" ptsTypes="AA">
                                          <p:cBhvr>
                                            <p:cTn id="8" dur="6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638" y="1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90000" decel="1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25E-6 1.11022E-16 L -1.31159 -0.10046 " pathEditMode="relative" rAng="0" ptsTypes="AA">
                                          <p:cBhvr>
                                            <p:cTn id="10" dur="36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586" y="-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8000" decel="1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3.7037E-6 L -1.46823 0.07777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30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3411" y="3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2.96296E-6 L 1.23606 -0.175 " pathEditMode="relative" rAng="0" ptsTypes="AA">
                                          <p:cBhvr>
                                            <p:cTn id="6" dur="3000" fill="hold"/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97" y="-8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59259E-6 L 1.51289 0.22731 " pathEditMode="relative" rAng="0" ptsTypes="AA">
                                          <p:cBhvr>
                                            <p:cTn id="8" dur="6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638" y="1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90000" decel="1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25E-6 1.11022E-16 L -1.31159 -0.10046 " pathEditMode="relative" rAng="0" ptsTypes="AA">
                                          <p:cBhvr>
                                            <p:cTn id="10" dur="36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586" y="-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8000" decel="1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3.7037E-6 L -1.46823 0.07777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30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3411" y="3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2" action="ppaction://hlinksldjump"/>
            <a:extLst>
              <a:ext uri="{FF2B5EF4-FFF2-40B4-BE49-F238E27FC236}">
                <a16:creationId xmlns:a16="http://schemas.microsoft.com/office/drawing/2014/main" id="{669964A2-719C-4DA1-934E-23CC0E90C1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12417-F03F-45F0-9219-3D4E10B7541A}"/>
              </a:ext>
            </a:extLst>
          </p:cNvPr>
          <p:cNvSpPr txBox="1"/>
          <p:nvPr/>
        </p:nvSpPr>
        <p:spPr>
          <a:xfrm>
            <a:off x="1567542" y="947269"/>
            <a:ext cx="10043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/>
              <a:t>Попробуй ещё раз!</a:t>
            </a:r>
          </a:p>
        </p:txBody>
      </p:sp>
      <p:pic>
        <p:nvPicPr>
          <p:cNvPr id="8" name="Рисунок 7">
            <a:hlinkClick r:id="rId2" action="ppaction://hlinksldjump"/>
            <a:extLst>
              <a:ext uri="{FF2B5EF4-FFF2-40B4-BE49-F238E27FC236}">
                <a16:creationId xmlns:a16="http://schemas.microsoft.com/office/drawing/2014/main" id="{FAB1B613-B177-4CF6-ACB1-D284DF078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760" y="1792513"/>
            <a:ext cx="5222553" cy="52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7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1691531-8611-47A8-BBB9-0AB1B7149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26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&quot;Вперед&quot; или &quot;Следующий&quot;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FD1DA0D-386C-43D0-9C98-D87283EE2C84}"/>
              </a:ext>
            </a:extLst>
          </p:cNvPr>
          <p:cNvSpPr/>
          <p:nvPr/>
        </p:nvSpPr>
        <p:spPr>
          <a:xfrm>
            <a:off x="308769" y="5762171"/>
            <a:ext cx="870857" cy="863600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B555AA-FEE2-4176-9C64-970BF061C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808" y="32004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62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813144-F583-4707-8217-837A2D1BF641}"/>
              </a:ext>
            </a:extLst>
          </p:cNvPr>
          <p:cNvSpPr/>
          <p:nvPr/>
        </p:nvSpPr>
        <p:spPr>
          <a:xfrm>
            <a:off x="-5355771" y="-2104571"/>
            <a:ext cx="19594285" cy="98987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75288-1462-405B-BFB2-2CF2C29E3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/>
        </p:blipFill>
        <p:spPr bwMode="auto">
          <a:xfrm>
            <a:off x="1991375" y="576747"/>
            <a:ext cx="7213244" cy="479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0EE8C475-2147-4F3D-B1AD-DB154EC62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29" y="604921"/>
            <a:ext cx="6258733" cy="476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5989E96-8FA6-42BC-B870-176AE71A3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18556" y="1012235"/>
            <a:ext cx="6172126" cy="469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4F30549-82C2-40AD-9E59-ECA10571A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/>
        </p:blipFill>
        <p:spPr bwMode="auto">
          <a:xfrm rot="16200000">
            <a:off x="5550953" y="732032"/>
            <a:ext cx="7213244" cy="479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&quot;Вперед&quot; или &quot;Следующий&quot;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C994483-A713-4AAE-9F32-F0EF00135C17}"/>
              </a:ext>
            </a:extLst>
          </p:cNvPr>
          <p:cNvSpPr/>
          <p:nvPr/>
        </p:nvSpPr>
        <p:spPr>
          <a:xfrm>
            <a:off x="267575" y="5583451"/>
            <a:ext cx="870857" cy="863600"/>
          </a:xfrm>
          <a:prstGeom prst="actionButtonForwardNext">
            <a:avLst/>
          </a:prstGeom>
          <a:solidFill>
            <a:schemeClr val="tx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16002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0.16627 0.000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B951EB9-AF6F-4705-A2DC-58CFB3844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32" y="-107580"/>
            <a:ext cx="10334625" cy="69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На главную&quot;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F15F36B-B83A-46E5-AAC7-449AD99F4E6B}"/>
              </a:ext>
            </a:extLst>
          </p:cNvPr>
          <p:cNvSpPr/>
          <p:nvPr/>
        </p:nvSpPr>
        <p:spPr>
          <a:xfrm>
            <a:off x="609600" y="5733143"/>
            <a:ext cx="1233714" cy="972457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099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8D462C7-96EC-4419-B414-2CFA6A38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410" y="1678058"/>
            <a:ext cx="8488590" cy="5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6B0DDF-66A9-4C3B-AAEF-1813B644501B}"/>
              </a:ext>
            </a:extLst>
          </p:cNvPr>
          <p:cNvSpPr txBox="1"/>
          <p:nvPr/>
        </p:nvSpPr>
        <p:spPr>
          <a:xfrm>
            <a:off x="319315" y="1012954"/>
            <a:ext cx="43397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2C2E36"/>
                </a:solidFill>
                <a:effectLst/>
                <a:latin typeface="Monotype Corsiva" panose="03010101010201010101" pitchFamily="66" charset="0"/>
              </a:rPr>
              <a:t>Окунь однозначно относится к одной из самых распространенных рыб в Ленинградской области</a:t>
            </a:r>
            <a:endParaRPr lang="ru-RU" sz="4400" dirty="0">
              <a:latin typeface="Monotype Corsiva" panose="03010101010201010101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DDDF8-4FAD-4718-B7BF-4B0593F0AF2B}"/>
              </a:ext>
            </a:extLst>
          </p:cNvPr>
          <p:cNvSpPr txBox="1"/>
          <p:nvPr/>
        </p:nvSpPr>
        <p:spPr>
          <a:xfrm>
            <a:off x="4818742" y="145177"/>
            <a:ext cx="4499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u="sng" dirty="0"/>
              <a:t>Окунь</a:t>
            </a:r>
          </a:p>
        </p:txBody>
      </p:sp>
      <p:sp>
        <p:nvSpPr>
          <p:cNvPr id="5" name="Управляющая кнопка: &quot;Назад&quot; или &quot;Предыдущий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96C366-8C8B-4AE9-A9D7-AE03D6461908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49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B9A54C-A3E2-4031-9B7B-6100E240A6C5}"/>
              </a:ext>
            </a:extLst>
          </p:cNvPr>
          <p:cNvSpPr txBox="1"/>
          <p:nvPr/>
        </p:nvSpPr>
        <p:spPr>
          <a:xfrm>
            <a:off x="4876800" y="0"/>
            <a:ext cx="27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i="1" u="sng" dirty="0"/>
              <a:t>Щука</a:t>
            </a:r>
            <a:endParaRPr lang="ru-RU" b="1" i="1" u="sng" dirty="0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4E1A0AA-5532-4AA8-8297-D43B9D2FC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381496"/>
            <a:ext cx="7612070" cy="5832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4994D-29B3-469B-A7D8-FD5D90E90DC8}"/>
              </a:ext>
            </a:extLst>
          </p:cNvPr>
          <p:cNvSpPr txBox="1"/>
          <p:nvPr/>
        </p:nvSpPr>
        <p:spPr>
          <a:xfrm>
            <a:off x="226786" y="856357"/>
            <a:ext cx="51435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0" i="0" dirty="0">
                <a:solidFill>
                  <a:srgbClr val="212529"/>
                </a:solidFill>
                <a:effectLst/>
                <a:latin typeface="Monotype Corsiva" panose="03010101010201010101" pitchFamily="66" charset="0"/>
              </a:rPr>
              <a:t>Щука встречается практически повсеместно, отличается осторожностью, умом и сообразительностью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8" name="Управляющая кнопка: &quot;Назад&quot; или &quot;Предыдущий&quot;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386576E-6633-457A-9918-78B834619D93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71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D77A5A79-D8AC-4DBD-880F-529FEF33D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86" y="3270972"/>
            <a:ext cx="7719028" cy="382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676179-481F-409B-8E5B-B03F09D54595}"/>
              </a:ext>
            </a:extLst>
          </p:cNvPr>
          <p:cNvSpPr txBox="1"/>
          <p:nvPr/>
        </p:nvSpPr>
        <p:spPr>
          <a:xfrm>
            <a:off x="145142" y="1418043"/>
            <a:ext cx="118001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Это пресноводная рыба, обитающая в водоёмах </a:t>
            </a:r>
            <a:r>
              <a:rPr lang="ru-RU" sz="4800" b="0" i="0" u="none" strike="noStrike" dirty="0">
                <a:solidFill>
                  <a:srgbClr val="0645AD"/>
                </a:solidFill>
                <a:effectLst/>
                <a:latin typeface="Monotype Corsiva" panose="03010101010201010101" pitchFamily="66" charset="0"/>
                <a:hlinkClick r:id="rId3" tooltip="Европа"/>
              </a:rPr>
              <a:t>Европы</a:t>
            </a:r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 и </a:t>
            </a:r>
            <a:r>
              <a:rPr lang="ru-RU" sz="4800" b="0" i="0" u="none" strike="noStrike" dirty="0">
                <a:solidFill>
                  <a:srgbClr val="0645AD"/>
                </a:solidFill>
                <a:effectLst/>
                <a:latin typeface="Monotype Corsiva" panose="03010101010201010101" pitchFamily="66" charset="0"/>
                <a:hlinkClick r:id="rId4" tooltip="Азия"/>
              </a:rPr>
              <a:t>северной Азии</a:t>
            </a:r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, вблизи дна в озёрах, запрудах, вблизи берегов рек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1A7EDB-B3EA-4889-A195-634462F611F2}"/>
              </a:ext>
            </a:extLst>
          </p:cNvPr>
          <p:cNvSpPr txBox="1"/>
          <p:nvPr/>
        </p:nvSpPr>
        <p:spPr>
          <a:xfrm>
            <a:off x="5254172" y="0"/>
            <a:ext cx="580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u="sng" dirty="0"/>
              <a:t>Ёрш</a:t>
            </a:r>
            <a:endParaRPr lang="ru-RU" b="1" u="sng" dirty="0"/>
          </a:p>
        </p:txBody>
      </p:sp>
      <p:sp>
        <p:nvSpPr>
          <p:cNvPr id="7" name="Управляющая кнопка: &quot;Назад&quot; или &quot;Предыдущий&quot; 6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03BC746-F833-4317-BBEF-B4CB5A8DB793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51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A5020-13A1-4E4C-BADA-4F5FA8CA1D2B}"/>
              </a:ext>
            </a:extLst>
          </p:cNvPr>
          <p:cNvSpPr txBox="1"/>
          <p:nvPr/>
        </p:nvSpPr>
        <p:spPr>
          <a:xfrm>
            <a:off x="5138056" y="145143"/>
            <a:ext cx="3918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u="sng" dirty="0"/>
              <a:t>Лосось</a:t>
            </a:r>
            <a:endParaRPr lang="ru-RU" b="1" i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FEB1A-0ABE-48C7-8275-57E96FB36E9A}"/>
              </a:ext>
            </a:extLst>
          </p:cNvPr>
          <p:cNvSpPr txBox="1"/>
          <p:nvPr/>
        </p:nvSpPr>
        <p:spPr>
          <a:xfrm>
            <a:off x="130628" y="1355630"/>
            <a:ext cx="120613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0" i="0" dirty="0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Лосось – не конкретная рыба, а целое семейство, относящееся к классу </a:t>
            </a:r>
            <a:r>
              <a:rPr lang="ru-RU" sz="5400" b="0" i="0" dirty="0" err="1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лучеперых</a:t>
            </a:r>
            <a:r>
              <a:rPr lang="ru-RU" sz="5400" b="0" i="0" dirty="0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.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169EAD97-F682-48EB-A430-14AD0C4D7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2" b="90000" l="2000" r="93667">
                        <a14:foregroundMark x1="6111" y1="50294" x2="12000" y2="56471"/>
                        <a14:foregroundMark x1="12000" y1="56471" x2="13556" y2="61176"/>
                        <a14:foregroundMark x1="2778" y1="49118" x2="2778" y2="49118"/>
                        <a14:foregroundMark x1="2222" y1="56471" x2="2222" y2="56471"/>
                        <a14:foregroundMark x1="90333" y1="35588" x2="90333" y2="56471"/>
                        <a14:foregroundMark x1="93667" y1="27353" x2="92444" y2="56471"/>
                        <a14:foregroundMark x1="48778" y1="9412" x2="48778" y2="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" y="2983570"/>
            <a:ext cx="11224079" cy="424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&quot;Назад&quot; или &quot;Предыдущий&quot;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F9D2CDA-8ED7-4F72-AFB1-97F88F9CB5C6}"/>
              </a:ext>
            </a:extLst>
          </p:cNvPr>
          <p:cNvSpPr/>
          <p:nvPr/>
        </p:nvSpPr>
        <p:spPr>
          <a:xfrm>
            <a:off x="566057" y="5791199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68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147E43FA-FE5B-479C-A471-E3D1F653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7DB829F-E540-4B72-ADFF-FA7B3B1998DC}"/>
              </a:ext>
            </a:extLst>
          </p:cNvPr>
          <p:cNvSpPr/>
          <p:nvPr/>
        </p:nvSpPr>
        <p:spPr>
          <a:xfrm>
            <a:off x="0" y="6059715"/>
            <a:ext cx="899886" cy="798285"/>
          </a:xfrm>
          <a:prstGeom prst="actionButtonForwardNex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5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5EFB5F2-9F16-457E-B00D-2A8349EBD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На главную&quot;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13255C-5442-49DC-BE36-85729FC66C82}"/>
              </a:ext>
            </a:extLst>
          </p:cNvPr>
          <p:cNvSpPr/>
          <p:nvPr/>
        </p:nvSpPr>
        <p:spPr>
          <a:xfrm>
            <a:off x="10856685" y="5914571"/>
            <a:ext cx="1335315" cy="943429"/>
          </a:xfrm>
          <a:prstGeom prst="actionButtonHom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313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2" name="Picture 12">
            <a:extLst>
              <a:ext uri="{FF2B5EF4-FFF2-40B4-BE49-F238E27FC236}">
                <a16:creationId xmlns:a16="http://schemas.microsoft.com/office/drawing/2014/main" id="{2EBAB164-E651-4346-8825-DA4456C6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>
            <a:extLst>
              <a:ext uri="{FF2B5EF4-FFF2-40B4-BE49-F238E27FC236}">
                <a16:creationId xmlns:a16="http://schemas.microsoft.com/office/drawing/2014/main" id="{9B77A1C0-4920-4CAF-8AE1-AE786F414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954">
            <a:off x="-2449692" y="-934207"/>
            <a:ext cx="3846304" cy="433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1C35BD4D-E95A-432C-801B-040EB2351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-206508" y="1164067"/>
            <a:ext cx="861942" cy="100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233246F-A5E3-4CF2-8325-88FED39347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491011">
            <a:off x="10484263" y="3809909"/>
            <a:ext cx="1557002" cy="18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2" name="Picture 22">
            <a:extLst>
              <a:ext uri="{FF2B5EF4-FFF2-40B4-BE49-F238E27FC236}">
                <a16:creationId xmlns:a16="http://schemas.microsoft.com/office/drawing/2014/main" id="{7C98FDA0-4319-4017-92A2-71841D1CA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4"/>
          <a:stretch/>
        </p:blipFill>
        <p:spPr bwMode="auto">
          <a:xfrm>
            <a:off x="8483252" y="61300"/>
            <a:ext cx="5415052" cy="62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A86EA50E-1F28-4C32-9CDD-3BD9F6D22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2039300">
            <a:off x="6101775" y="2746609"/>
            <a:ext cx="669816" cy="78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F41DAB65-D823-4544-BBF7-6B5AC18EB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3810000" y="2763425"/>
            <a:ext cx="1143000" cy="133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2">
            <a:extLst>
              <a:ext uri="{FF2B5EF4-FFF2-40B4-BE49-F238E27FC236}">
                <a16:creationId xmlns:a16="http://schemas.microsoft.com/office/drawing/2014/main" id="{12A12C56-43EE-4012-BB83-16B6E835B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24" y="1248919"/>
            <a:ext cx="2146799" cy="241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8">
            <a:extLst>
              <a:ext uri="{FF2B5EF4-FFF2-40B4-BE49-F238E27FC236}">
                <a16:creationId xmlns:a16="http://schemas.microsoft.com/office/drawing/2014/main" id="{3CDED2FE-6257-41BC-B6BF-357F7125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14268">
            <a:off x="6267183" y="4161997"/>
            <a:ext cx="635890" cy="114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>
            <a:extLst>
              <a:ext uri="{FF2B5EF4-FFF2-40B4-BE49-F238E27FC236}">
                <a16:creationId xmlns:a16="http://schemas.microsoft.com/office/drawing/2014/main" id="{850F2F51-98F6-4802-986A-47FE215AA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3425"/>
            <a:ext cx="5629275" cy="196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>
            <a:extLst>
              <a:ext uri="{FF2B5EF4-FFF2-40B4-BE49-F238E27FC236}">
                <a16:creationId xmlns:a16="http://schemas.microsoft.com/office/drawing/2014/main" id="{46A4521A-C773-409E-B812-A43F48C5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71" y="62064"/>
            <a:ext cx="3682765" cy="415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8061B198-5426-4701-8FA9-B7259E3F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858" flipH="1">
            <a:off x="5883020" y="3069726"/>
            <a:ext cx="3379553" cy="117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E2C3277C-4EB5-4E4B-9BF8-BBBF36237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682362">
            <a:off x="5220070" y="2992774"/>
            <a:ext cx="1480498" cy="158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2166A140-18F1-4350-BC13-524331AC2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03"/>
          <a:stretch/>
        </p:blipFill>
        <p:spPr bwMode="auto">
          <a:xfrm rot="20867327">
            <a:off x="6059179" y="5034315"/>
            <a:ext cx="7321528" cy="23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>
            <a:extLst>
              <a:ext uri="{FF2B5EF4-FFF2-40B4-BE49-F238E27FC236}">
                <a16:creationId xmlns:a16="http://schemas.microsoft.com/office/drawing/2014/main" id="{BD158BD3-E9E0-4E0C-995C-D79CE24C6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3" y="3659311"/>
            <a:ext cx="4971205" cy="203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>
            <a:extLst>
              <a:ext uri="{FF2B5EF4-FFF2-40B4-BE49-F238E27FC236}">
                <a16:creationId xmlns:a16="http://schemas.microsoft.com/office/drawing/2014/main" id="{4EB0B053-AE72-4FD4-86FA-8DAF72E23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54" y="4658300"/>
            <a:ext cx="1737275" cy="91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075444E1-AD4B-4130-9C82-3D90BF806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9" y="3635259"/>
            <a:ext cx="1737275" cy="91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92444861-CA2F-4029-8409-C38CC30BF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695" y="3599941"/>
            <a:ext cx="1035339" cy="5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8">
            <a:extLst>
              <a:ext uri="{FF2B5EF4-FFF2-40B4-BE49-F238E27FC236}">
                <a16:creationId xmlns:a16="http://schemas.microsoft.com/office/drawing/2014/main" id="{1DAD42C7-D8A5-412A-A771-D60025A09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866">
            <a:off x="143484" y="3548569"/>
            <a:ext cx="635890" cy="114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0">
            <a:extLst>
              <a:ext uri="{FF2B5EF4-FFF2-40B4-BE49-F238E27FC236}">
                <a16:creationId xmlns:a16="http://schemas.microsoft.com/office/drawing/2014/main" id="{7AAD7EF0-1E64-4198-834D-E7FB0FF6F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68345" y="3793810"/>
            <a:ext cx="1035339" cy="5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>
            <a:extLst>
              <a:ext uri="{FF2B5EF4-FFF2-40B4-BE49-F238E27FC236}">
                <a16:creationId xmlns:a16="http://schemas.microsoft.com/office/drawing/2014/main" id="{93DE240B-E78E-488E-BB66-277789107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flipH="1">
            <a:off x="-214385" y="2971278"/>
            <a:ext cx="1463400" cy="17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3791C7B5-64B7-45B9-BEEE-597D3CD7E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2"/>
          <a:stretch/>
        </p:blipFill>
        <p:spPr bwMode="auto">
          <a:xfrm flipH="1">
            <a:off x="-413417" y="3940190"/>
            <a:ext cx="3267221" cy="156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EE869B73-BABD-493C-965A-D8B9A47DF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1193" y="4947237"/>
            <a:ext cx="2116924" cy="111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DDF373-D5D6-475D-AC04-44E248D8EA09}"/>
              </a:ext>
            </a:extLst>
          </p:cNvPr>
          <p:cNvSpPr/>
          <p:nvPr/>
        </p:nvSpPr>
        <p:spPr>
          <a:xfrm>
            <a:off x="10512496" y="3969447"/>
            <a:ext cx="1308029" cy="1145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Picture 6">
            <a:extLst>
              <a:ext uri="{FF2B5EF4-FFF2-40B4-BE49-F238E27FC236}">
                <a16:creationId xmlns:a16="http://schemas.microsoft.com/office/drawing/2014/main" id="{1896C8D3-CFA2-4B8E-B7D4-C63C0DBAE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17197810" flipH="1">
            <a:off x="1393600" y="432233"/>
            <a:ext cx="1031460" cy="120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8">
            <a:extLst>
              <a:ext uri="{FF2B5EF4-FFF2-40B4-BE49-F238E27FC236}">
                <a16:creationId xmlns:a16="http://schemas.microsoft.com/office/drawing/2014/main" id="{65802011-1511-4A34-AF8D-DE1079AD2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1735">
            <a:off x="2212707" y="716202"/>
            <a:ext cx="402341" cy="72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">
            <a:extLst>
              <a:ext uri="{FF2B5EF4-FFF2-40B4-BE49-F238E27FC236}">
                <a16:creationId xmlns:a16="http://schemas.microsoft.com/office/drawing/2014/main" id="{8FBFA596-7216-463E-900D-3160C43CB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51" r="74538" b="62186"/>
          <a:stretch/>
        </p:blipFill>
        <p:spPr bwMode="auto">
          <a:xfrm>
            <a:off x="1997000" y="1089722"/>
            <a:ext cx="786754" cy="57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E88F590-D20F-473B-83C9-3D6BF0C2F984}"/>
              </a:ext>
            </a:extLst>
          </p:cNvPr>
          <p:cNvSpPr/>
          <p:nvPr/>
        </p:nvSpPr>
        <p:spPr>
          <a:xfrm>
            <a:off x="174171" y="5576929"/>
            <a:ext cx="1057426" cy="1081789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2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127</Words>
  <Application>Microsoft Office PowerPoint</Application>
  <PresentationFormat>Широкоэкранный</PresentationFormat>
  <Paragraphs>21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Lato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 Пашнина</dc:creator>
  <cp:lastModifiedBy>Awis K</cp:lastModifiedBy>
  <cp:revision>4</cp:revision>
  <dcterms:created xsi:type="dcterms:W3CDTF">2023-01-22T14:47:02Z</dcterms:created>
  <dcterms:modified xsi:type="dcterms:W3CDTF">2025-03-30T17:10:01Z</dcterms:modified>
</cp:coreProperties>
</file>